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7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70000" y="12160429"/>
            <a:ext cx="21844000" cy="694058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7" indent="-407457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7" indent="-407457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70000" y="6984999"/>
            <a:ext cx="21844000" cy="2512355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70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numCol="1" spcCol="38100" anchor="b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1270000" y="11155084"/>
            <a:ext cx="21844000" cy="832616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071032" indent="-512232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629833" indent="-512232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188633" indent="-512233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747433" indent="-512233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270000" y="5141968"/>
            <a:ext cx="21844000" cy="3430194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2450591" algn="ctr" defTabSz="136550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99" sz="47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wo jellyfish against a pink background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Two jellyfish touching against a dark blue background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Two jellyfish against a blue background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70000" y="12166600"/>
            <a:ext cx="21844000" cy="694056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7" indent="-407457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7" indent="-407457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wo jellyfish against a blue background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5107"/>
            <a:ext cx="9652000" cy="3200205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wo jellyfish against a pink background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buClrTx/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22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1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thub.com/MarioVilas/googlesearch" TargetMode="External"/><Relationship Id="rId3" Type="http://schemas.openxmlformats.org/officeDocument/2006/relationships/hyperlink" Target="https://github.com/rocketlaunchr/google-search" TargetMode="External"/><Relationship Id="rId4" Type="http://schemas.openxmlformats.org/officeDocument/2006/relationships/hyperlink" Target="https://github.com/NikolaiT/GoogleScraper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aydinnyunus@gmail.com" TargetMode="Externa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ypassing Door Passwords"/>
          <p:cNvSpPr txBox="1"/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>
              <a:defRPr spc="-400"/>
            </a:lvl1pPr>
          </a:lstStyle>
          <a:p>
            <a:pPr/>
            <a:r>
              <a:t>Bypassing Door Passwords</a:t>
            </a:r>
          </a:p>
        </p:txBody>
      </p:sp>
      <p:sp>
        <p:nvSpPr>
          <p:cNvPr id="152" name="Yunus AYDIN - in/aydinnyunus"/>
          <p:cNvSpPr txBox="1"/>
          <p:nvPr>
            <p:ph type="body" sz="quarter" idx="1"/>
          </p:nvPr>
        </p:nvSpPr>
        <p:spPr>
          <a:xfrm>
            <a:off x="1270000" y="12160429"/>
            <a:ext cx="21844000" cy="694058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Yunus AYDIN - in/aydinnyunus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./security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./security.sh</a:t>
            </a:r>
          </a:p>
        </p:txBody>
      </p:sp>
      <p:sp>
        <p:nvSpPr>
          <p:cNvPr id="178" name="- Understanding the Vulnerabilities of Smart Keypad Door Lock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Understanding the Vulnerabilities of Smart Keypad Door Locks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Default Passwords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./security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./security.sh</a:t>
            </a:r>
          </a:p>
        </p:txBody>
      </p:sp>
      <p:sp>
        <p:nvSpPr>
          <p:cNvPr id="181" name="- Understanding the Vulnerabilities of Smart Keypad Door Lock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Understanding the Vulnerabilities of Smart Keypad Door Locks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Default Passwords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Admin Panel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./security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./security.sh</a:t>
            </a:r>
          </a:p>
        </p:txBody>
      </p:sp>
      <p:sp>
        <p:nvSpPr>
          <p:cNvPr id="184" name="- Understanding the Vulnerabilities of Smart Keypad Door Lock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Understanding the Vulnerabilities of Smart Keypad Door Locks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Default Passwords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Admin Panel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Central Smart Lock Control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./security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./security.sh</a:t>
            </a:r>
          </a:p>
        </p:txBody>
      </p:sp>
      <p:sp>
        <p:nvSpPr>
          <p:cNvPr id="187" name="- Understanding the Vulnerabilities of Smart Keypad Door Lock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Understanding the Vulnerabilities of Smart Keypad Door Locks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Default Passwords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Admin Panel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Central Smart Lock Control System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Web Panels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./security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./security.sh</a:t>
            </a:r>
          </a:p>
        </p:txBody>
      </p:sp>
      <p:sp>
        <p:nvSpPr>
          <p:cNvPr id="190" name="- Understanding the Vulnerabilities of Smart Keypad Door Lock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Understanding the Vulnerabilities of Smart Keypad Door Locks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Default Passwords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Admin Panel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Central Smart Lock Control System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Web Panels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   - Backdoors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at backdoors.txt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cat backdoors.txt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150" y="3124979"/>
            <a:ext cx="8267700" cy="916940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val"/>
          <p:cNvSpPr/>
          <p:nvPr/>
        </p:nvSpPr>
        <p:spPr>
          <a:xfrm>
            <a:off x="10557199" y="5537951"/>
            <a:ext cx="867163" cy="768731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95" name="Oval"/>
          <p:cNvSpPr/>
          <p:nvPr/>
        </p:nvSpPr>
        <p:spPr>
          <a:xfrm>
            <a:off x="10297993" y="4427063"/>
            <a:ext cx="1235507" cy="937749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./popular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./popular.sh</a:t>
            </a:r>
          </a:p>
        </p:txBody>
      </p:sp>
      <p:sp>
        <p:nvSpPr>
          <p:cNvPr id="198" name="- Audio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Audio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Perkotek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ERD-1120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Efes Digital Panel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AC 13PX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Audio Smart Lock Documentation"/>
          <p:cNvSpPr txBox="1"/>
          <p:nvPr>
            <p:ph type="title"/>
          </p:nvPr>
        </p:nvSpPr>
        <p:spPr>
          <a:xfrm>
            <a:off x="1269999" y="6079280"/>
            <a:ext cx="21844001" cy="1557440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Smart Lock Documentation CENSORED</a:t>
            </a:r>
          </a:p>
        </p:txBody>
      </p:sp>
      <p:sp>
        <p:nvSpPr>
          <p:cNvPr id="201" name="Rectangle"/>
          <p:cNvSpPr/>
          <p:nvPr/>
        </p:nvSpPr>
        <p:spPr>
          <a:xfrm>
            <a:off x="6240645" y="9147109"/>
            <a:ext cx="1433888" cy="47003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202" name="Rectangle"/>
          <p:cNvSpPr/>
          <p:nvPr/>
        </p:nvSpPr>
        <p:spPr>
          <a:xfrm>
            <a:off x="8372453" y="10501293"/>
            <a:ext cx="1433888" cy="47003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203" name="Rectangle"/>
          <p:cNvSpPr/>
          <p:nvPr/>
        </p:nvSpPr>
        <p:spPr>
          <a:xfrm>
            <a:off x="12205017" y="10501293"/>
            <a:ext cx="1433888" cy="47003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./scrape-the-world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./scrape-the-world.sh</a:t>
            </a:r>
          </a:p>
        </p:txBody>
      </p:sp>
      <p:sp>
        <p:nvSpPr>
          <p:cNvPr id="206" name="- https://github.com/MarioVilas/googlesearch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https://github.com/MarioVilas/googlesearch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https://github.com/rocketlaunchr/google-search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https://github.com/NikolaiT/GoogleScraper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./dorks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./dorks.sh</a:t>
            </a:r>
          </a:p>
        </p:txBody>
      </p:sp>
      <p:sp>
        <p:nvSpPr>
          <p:cNvPr id="209" name="- filetype:pdf “BRAND_NAME” “password”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filetype:pdf “BRAND_NAME” “password”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filetype:docx “BRAND_NAME” “password”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filetype:docx “BRAND_NAME” “admin”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filetype:pdf “BRAND_NAME” “admin”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filetype:log “BRAND_NAME”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filetype:txt “BRAND_NAME”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filetype:exe “BRAND_NAME”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hoami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whoami</a:t>
            </a:r>
          </a:p>
        </p:txBody>
      </p:sp>
      <p:sp>
        <p:nvSpPr>
          <p:cNvPr id="155" name="- Application Security Engineer at Trendyol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Application Security Engineer at Trendyol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Security Researcher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./automation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./automation.sh</a:t>
            </a:r>
          </a:p>
        </p:txBody>
      </p:sp>
      <p:sp>
        <p:nvSpPr>
          <p:cNvPr id="212" name="- Create automation to get all urls with Google Search with specific Dork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Create automation to get all urls with Google Search with specific Dorks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Download all of the urls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String analysis (if possible)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Most of the time not possible :(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manuel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Fmanuel</a:t>
            </a:r>
          </a:p>
        </p:txBody>
      </p:sp>
      <p:sp>
        <p:nvSpPr>
          <p:cNvPr id="215" name="- Analyse the downloaded file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Analyse the downloaded files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Get Passwords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Get Admin Functionalities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Get Backdoors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at passwords.txt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cat passwords.txt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4700" y="2607953"/>
            <a:ext cx="7594600" cy="1038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./test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./test.sh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2575" y="3453817"/>
            <a:ext cx="5178848" cy="920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./test.sh"/>
          <p:cNvSpPr txBox="1"/>
          <p:nvPr>
            <p:ph type="title"/>
          </p:nvPr>
        </p:nvSpPr>
        <p:spPr>
          <a:xfrm>
            <a:off x="1269999" y="792774"/>
            <a:ext cx="21844002" cy="1557438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./test.sh</a:t>
            </a:r>
          </a:p>
        </p:txBody>
      </p:sp>
      <p:pic>
        <p:nvPicPr>
          <p:cNvPr id="224" name="WhatsApp Video 2023-11-25 at 20.08.31.mp4" descr="WhatsApp Video 2023-11-25 at 20.08.3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56700" y="2700615"/>
            <a:ext cx="6096002" cy="1076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do su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sudo su</a:t>
            </a:r>
          </a:p>
        </p:txBody>
      </p:sp>
      <p:sp>
        <p:nvSpPr>
          <p:cNvPr id="227" name="- Use Admin password to access Admin Functionalities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Use Admin password to access Admin Functionalities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Disable Alarm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Change Password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Disable Camera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Update Firmware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./stats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./stats.sh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5290" y="4095793"/>
            <a:ext cx="11793420" cy="615948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For Contribution Contact Me : in/aydinnyunus"/>
          <p:cNvSpPr txBox="1"/>
          <p:nvPr/>
        </p:nvSpPr>
        <p:spPr>
          <a:xfrm>
            <a:off x="8202693" y="11455650"/>
            <a:ext cx="7978611" cy="58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gradFill flip="none" rotWithShape="1">
                  <a:gsLst>
                    <a:gs pos="0">
                      <a:srgbClr val="22C4F8"/>
                    </a:gs>
                    <a:gs pos="100000">
                      <a:srgbClr val="F20CEF"/>
                    </a:gs>
                  </a:gsLst>
                  <a:lin ang="540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For Contribution Contact Me : in/aydinnyunus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./gatecracker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./gatecracker</a:t>
            </a:r>
          </a:p>
        </p:txBody>
      </p:sp>
      <p:sp>
        <p:nvSpPr>
          <p:cNvPr id="234" name="- I create a Documentation for Most Popular Smart Locks in Turkey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</a:t>
            </a:r>
            <a:r>
              <a:rPr sz="4700"/>
              <a:t>I create a Documentation for Most Popular Smart Locks in Turkey</a:t>
            </a:r>
            <a:endParaRPr sz="4700"/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7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You can contribute on Github to Add More Smart Locks around the World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./gatecracker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./gatecracker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1391" y="4041013"/>
            <a:ext cx="14821218" cy="675252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https://share.streamlit.io/aydinnyunus/gatecracker/main/main.py"/>
          <p:cNvSpPr txBox="1"/>
          <p:nvPr/>
        </p:nvSpPr>
        <p:spPr>
          <a:xfrm>
            <a:off x="7526731" y="11222059"/>
            <a:ext cx="9330538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https://share.streamlit.io/aydinnyunus/gatecracker/main/main.py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./gatecracker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./gatecracker</a:t>
            </a:r>
          </a:p>
        </p:txBody>
      </p:sp>
      <p:sp>
        <p:nvSpPr>
          <p:cNvPr id="241" name="https://share.streamlit.io/aydinnyunus/gatecracker/main/main.py"/>
          <p:cNvSpPr txBox="1"/>
          <p:nvPr/>
        </p:nvSpPr>
        <p:spPr>
          <a:xfrm>
            <a:off x="7526731" y="12444038"/>
            <a:ext cx="9330538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https://share.streamlit.io/aydinnyunus/gatecracker/main/main.py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6286" y="2432973"/>
            <a:ext cx="10883901" cy="9664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tics"/>
          <p:cNvSpPr txBox="1"/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>
              <a:defRPr spc="-400"/>
            </a:lvl1pPr>
          </a:lstStyle>
          <a:p>
            <a:pPr/>
            <a:r>
              <a:t>Ethics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./gatecracker-api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./gatecracker-api</a:t>
            </a:r>
          </a:p>
        </p:txBody>
      </p:sp>
      <p:sp>
        <p:nvSpPr>
          <p:cNvPr id="245" name="- REST API for the Frontend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>
            <a:lvl1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- REST API for the Frontend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./gatecracker-api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./gatecracker-api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4650" y="3741148"/>
            <a:ext cx="18554700" cy="660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https://github.com/aydinnyunus/gateCracker-REST"/>
          <p:cNvSpPr txBox="1"/>
          <p:nvPr/>
        </p:nvSpPr>
        <p:spPr>
          <a:xfrm>
            <a:off x="8516112" y="10833248"/>
            <a:ext cx="7351777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https://github.com/aydinnyunus/gateCracker-REST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./contribute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./contribute.sh</a:t>
            </a:r>
          </a:p>
        </p:txBody>
      </p:sp>
      <p:sp>
        <p:nvSpPr>
          <p:cNvPr id="252" name="- Merge Request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Merge Request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Scrape Smart Locks in your Country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If you have, Try the Default Passwords and see if it is working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./remediation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./remediation.sh</a:t>
            </a:r>
          </a:p>
        </p:txBody>
      </p:sp>
      <p:sp>
        <p:nvSpPr>
          <p:cNvPr id="255" name="- Changing Default Settings…"/>
          <p:cNvSpPr txBox="1"/>
          <p:nvPr>
            <p:ph type="body" idx="1"/>
          </p:nvPr>
        </p:nvSpPr>
        <p:spPr>
          <a:xfrm>
            <a:off x="1270000" y="4271367"/>
            <a:ext cx="21844000" cy="8432803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Changing Default Settings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Regular Firmware Updates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Physical Security Measures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Educating Users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Engaging with Manufacturers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Conducting Regular Security Audits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Community Collaboration for Best Practices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hank You !"/>
          <p:cNvSpPr txBox="1"/>
          <p:nvPr>
            <p:ph type="title"/>
          </p:nvPr>
        </p:nvSpPr>
        <p:spPr>
          <a:xfrm>
            <a:off x="1270000" y="3280257"/>
            <a:ext cx="21844000" cy="3879456"/>
          </a:xfrm>
          <a:prstGeom prst="rect">
            <a:avLst/>
          </a:prstGeom>
        </p:spPr>
        <p:txBody>
          <a:bodyPr/>
          <a:lstStyle>
            <a:lvl1pPr>
              <a:defRPr spc="-400"/>
            </a:lvl1pPr>
          </a:lstStyle>
          <a:p>
            <a:pPr/>
            <a:r>
              <a:t>Thank You !</a:t>
            </a:r>
          </a:p>
        </p:txBody>
      </p:sp>
      <p:sp>
        <p:nvSpPr>
          <p:cNvPr id="258" name="Yunus AYDIN - in/aydinnyunus…"/>
          <p:cNvSpPr txBox="1"/>
          <p:nvPr>
            <p:ph type="body" sz="quarter" idx="1"/>
          </p:nvPr>
        </p:nvSpPr>
        <p:spPr>
          <a:xfrm>
            <a:off x="1270000" y="11835986"/>
            <a:ext cx="21844000" cy="1018501"/>
          </a:xfrm>
          <a:prstGeom prst="rect">
            <a:avLst/>
          </a:prstGeom>
        </p:spPr>
        <p:txBody>
          <a:bodyPr/>
          <a:lstStyle/>
          <a:p>
            <a:pPr defTabSz="652144">
              <a:defRPr sz="27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Yunus AYDIN - in/aydinnyunus</a:t>
            </a:r>
          </a:p>
          <a:p>
            <a:pPr defTabSz="652144">
              <a:defRPr sz="2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rPr>
                <a:hlinkClick r:id="rId2" invalidUrl="" action="" tgtFrame="" tooltip="" history="1" highlightClick="0" endSnd="0"/>
              </a:rPr>
              <a:t>aydinnyunus@gmail.com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ad -p “Question:” q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read -p “Question:” 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./how-locks-work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./how-locks-work.sh</a:t>
            </a:r>
          </a:p>
        </p:txBody>
      </p:sp>
      <p:sp>
        <p:nvSpPr>
          <p:cNvPr id="160" name="- How Smart Locks work ?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>
            <a:lvl1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- How Smart Locks work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./how-locks-work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./how-locks-work.sh</a:t>
            </a:r>
          </a:p>
        </p:txBody>
      </p:sp>
      <p:sp>
        <p:nvSpPr>
          <p:cNvPr id="163" name="- Keypad Interface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Keypad Interface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Password Verification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Lock Mechanism Activation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Incorrect Attempts and Security Measures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42008" y="2628126"/>
            <a:ext cx="8459751" cy="845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./how-locks-work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./how-locks-work.sh</a:t>
            </a:r>
          </a:p>
        </p:txBody>
      </p:sp>
      <p:sp>
        <p:nvSpPr>
          <p:cNvPr id="167" name="- How Smart Locks work ?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How Smart Locks work ?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How Smart Locks work in Housing Complex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Housing Complex"/>
          <p:cNvSpPr txBox="1"/>
          <p:nvPr>
            <p:ph type="title"/>
          </p:nvPr>
        </p:nvSpPr>
        <p:spPr>
          <a:xfrm>
            <a:off x="1492177" y="6079280"/>
            <a:ext cx="21844001" cy="1557440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Housing Complex CENSORED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./target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./target.sh</a:t>
            </a:r>
          </a:p>
        </p:txBody>
      </p:sp>
      <p:sp>
        <p:nvSpPr>
          <p:cNvPr id="172" name="- Smart Padlocks in Turkey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Smart Padlocks in Turkey 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- Smart Padlocks in Worldwide (maybe in the future)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./security.sh"/>
          <p:cNvSpPr txBox="1"/>
          <p:nvPr>
            <p:ph type="title"/>
          </p:nvPr>
        </p:nvSpPr>
        <p:spPr>
          <a:xfrm>
            <a:off x="1270000" y="812798"/>
            <a:ext cx="21844000" cy="1557441"/>
          </a:xfrm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./security.sh</a:t>
            </a:r>
          </a:p>
        </p:txBody>
      </p:sp>
      <p:sp>
        <p:nvSpPr>
          <p:cNvPr id="175" name="- Understanding the Vulnerabilities of Smart Keypad Door Locks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>
            <a:lvl1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- Understanding the Vulnerabilities of Smart Keypad Door Locks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